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 Lord" userId="60d339d0-fb32-4c51-94c8-b46fcaadbf10" providerId="ADAL" clId="{89BCDA29-1827-493B-B9A3-5FC371676B9D}"/>
    <pc:docChg chg="undo custSel addSld modSld">
      <pc:chgData name="Jim Lord" userId="60d339d0-fb32-4c51-94c8-b46fcaadbf10" providerId="ADAL" clId="{89BCDA29-1827-493B-B9A3-5FC371676B9D}" dt="2025-11-15T14:31:01.733" v="398" actId="20577"/>
      <pc:docMkLst>
        <pc:docMk/>
      </pc:docMkLst>
      <pc:sldChg chg="modSp mod">
        <pc:chgData name="Jim Lord" userId="60d339d0-fb32-4c51-94c8-b46fcaadbf10" providerId="ADAL" clId="{89BCDA29-1827-493B-B9A3-5FC371676B9D}" dt="2025-11-15T14:31:01.733" v="398" actId="20577"/>
        <pc:sldMkLst>
          <pc:docMk/>
          <pc:sldMk cId="3392335794" sldId="259"/>
        </pc:sldMkLst>
        <pc:spChg chg="mod">
          <ac:chgData name="Jim Lord" userId="60d339d0-fb32-4c51-94c8-b46fcaadbf10" providerId="ADAL" clId="{89BCDA29-1827-493B-B9A3-5FC371676B9D}" dt="2025-11-15T14:31:01.733" v="398" actId="20577"/>
          <ac:spMkLst>
            <pc:docMk/>
            <pc:sldMk cId="3392335794" sldId="259"/>
            <ac:spMk id="3" creationId="{0A44C047-05DB-D988-9069-6CF87BF4BEE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6C5D0-F613-CC52-793D-801D3F646E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FC85EB-3A22-912F-C072-A035993E48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1AA1C-DC18-EFE9-7F76-4DDB2F3D2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AE52-AB8A-4DC2-BE6B-F855C6877922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44D93-9615-E3BF-B06E-CA65F48F4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66999-15A0-C97D-2D50-732CA9EB7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A2D-F207-4838-8C3F-982574C13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4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CFB86-7E57-40B9-7E5F-6658037F6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2BC9D-00F5-946C-4FA3-CF1303C1F4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55A30-CF1B-2538-3CF3-B1796AAD0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AE52-AB8A-4DC2-BE6B-F855C6877922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60937-67FF-C765-3924-183E9F944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8905B-CD9A-04B0-1C2A-744CE13DD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A2D-F207-4838-8C3F-982574C13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3ABFEC-052F-5296-9EFC-C1DDA5271C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BA0584-D974-D4FC-241D-4BDA2A8374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9F086-AA73-23DD-52F7-3C4241404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AE52-AB8A-4DC2-BE6B-F855C6877922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8BFCA-4A81-E332-B1EC-B50687896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12B5-1748-365E-6410-1B2202194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A2D-F207-4838-8C3F-982574C13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87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AF2CF-8399-39C8-DA16-EB3C35E13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93B77-E607-E9E4-1670-5DD84C49F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16769-A4BC-C0DA-0214-FD4BE0574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AE52-AB8A-4DC2-BE6B-F855C6877922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B2783-DF44-D19A-CB3B-DFDAEF465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5D70C-6A2D-AF01-2928-AEB6388B5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A2D-F207-4838-8C3F-982574C13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73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D3076-1493-029F-8E34-368C458FF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616E53-0B75-567C-BD6F-38724705E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FE4-64A0-3494-68C4-3B6382CFB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AE52-AB8A-4DC2-BE6B-F855C6877922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91197-C07D-0C0A-61C8-B6C0F6F05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602E1-FEAD-4B10-4957-FB947CE9B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A2D-F207-4838-8C3F-982574C13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557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4B723-9EA9-91D1-B397-BF50ACDE8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5E0DC-C5D3-91F8-A364-F7E0624229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F9C287-986D-5500-8D53-8D9A4605B8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DAE6E1-175B-8221-489D-D915F5C4F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AE52-AB8A-4DC2-BE6B-F855C6877922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095E87-C1A2-95EE-2770-E887725C8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9AFDF2-BA16-8AF2-B85C-83D8C197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A2D-F207-4838-8C3F-982574C13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79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E4F40-8376-46D1-E186-887FF86D7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4003E7-59F3-6A97-8687-2803D4BAA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5AD145-0A16-870B-D0F3-EF28EA96DF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3BFB57-7058-8093-14CD-825610909E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C09A90-290E-E1F7-B0EE-010A93E96F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DCF0C3-C92A-4C6F-4595-5D5A6DE8C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AE52-AB8A-4DC2-BE6B-F855C6877922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C7AA63-9526-9DE4-C399-00FB1E0B3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C22BAB-FCB0-93F8-F8C1-F16AC81D5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A2D-F207-4838-8C3F-982574C13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495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79E1-3DC9-4FE4-3DB6-0E0B1D5EB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18ADB6-C807-D031-F2C3-9DF4DB46B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AE52-AB8A-4DC2-BE6B-F855C6877922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9CEC3-3E2E-D16F-1767-340DE7D13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5D43EA-74BC-3AD9-2EF0-F8523BA92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A2D-F207-4838-8C3F-982574C13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32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0C5C80-06CA-6E69-5C23-B9DF7A75C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AE52-AB8A-4DC2-BE6B-F855C6877922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9FC5C5-AD14-57ED-5511-36CD64AF9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C28423-03A5-2A9B-362B-1AFDA3E37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A2D-F207-4838-8C3F-982574C13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7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4A595-C6EF-67C9-1344-F43B843BE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296DC-16A0-BE77-5B69-972B1A65B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20D815-FDB5-9DBC-305C-82AD6DCEC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B41C20-D6EE-BD63-DE61-938EED7B5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AE52-AB8A-4DC2-BE6B-F855C6877922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129FC1-54CD-3A2C-6FA0-45A14032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7E1996-3BA6-8764-416A-BAE1E47AD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A2D-F207-4838-8C3F-982574C13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604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00AFC-E63B-92A7-47AD-9CC1CE982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19FC44-EEA7-D4ED-9274-998C30CD1A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CFB2FE-C462-71A5-BD3F-FAACCA1520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0FBDC-501E-2026-6639-B619A850E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AE52-AB8A-4DC2-BE6B-F855C6877922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4F47F-CCF8-4695-FFC6-61BD55DBD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D4252-771F-A49F-5CA5-CB1C0654B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A2D-F207-4838-8C3F-982574C13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78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D16307-70CA-7A4C-09A4-DB6D96CE9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08244-7F4D-6BC2-45A8-F6D237D19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DE1EE-3965-DCDB-8FE9-1B696073EB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33AE52-AB8A-4DC2-BE6B-F855C6877922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E61DAA-B68B-E6A2-7E11-29B1AEBFA8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5608A-95F9-4567-2365-9E85DCE73D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EFFA2D-F207-4838-8C3F-982574C13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17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07912C-6B7E-A06D-2818-06EF4DBBC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18480" y="2494878"/>
            <a:ext cx="5688544" cy="1297115"/>
          </a:xfrm>
        </p:spPr>
        <p:txBody>
          <a:bodyPr anchor="t">
            <a:noAutofit/>
          </a:bodyPr>
          <a:lstStyle/>
          <a:p>
            <a:pPr algn="l"/>
            <a:r>
              <a:rPr lang="en-US" sz="8800" dirty="0">
                <a:solidFill>
                  <a:schemeClr val="tx2"/>
                </a:solidFill>
              </a:rPr>
              <a:t>Team Leadership</a:t>
            </a:r>
          </a:p>
        </p:txBody>
      </p:sp>
      <p:pic>
        <p:nvPicPr>
          <p:cNvPr id="7" name="Graphic 6" descr="Group">
            <a:extLst>
              <a:ext uri="{FF2B5EF4-FFF2-40B4-BE49-F238E27FC236}">
                <a16:creationId xmlns:a16="http://schemas.microsoft.com/office/drawing/2014/main" id="{2B4CAC3D-11D3-FF7D-3634-2E28559DAF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51685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9" name="Rectangle 206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0814A7-EB01-2BBB-B584-F80C00514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271783"/>
          </a:xfrm>
        </p:spPr>
        <p:txBody>
          <a:bodyPr anchor="b">
            <a:normAutofit fontScale="90000"/>
          </a:bodyPr>
          <a:lstStyle/>
          <a:p>
            <a:r>
              <a:rPr lang="en-US" sz="4600" dirty="0"/>
              <a:t>Being/Becoming a Leader</a:t>
            </a:r>
          </a:p>
        </p:txBody>
      </p:sp>
      <p:sp>
        <p:nvSpPr>
          <p:cNvPr id="2070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61B55F44-B359-F551-BC4D-20618A5D1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410" y="1775618"/>
            <a:ext cx="4933669" cy="4594702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effectLst/>
                <a:latin typeface="-apple-system"/>
              </a:rPr>
              <a:t>Leaders don’t need titles</a:t>
            </a:r>
          </a:p>
          <a:p>
            <a:pPr marL="0" indent="0">
              <a:buNone/>
            </a:pPr>
            <a:r>
              <a:rPr lang="en-US" sz="2400" dirty="0">
                <a:latin typeface="-apple-system"/>
              </a:rPr>
              <a:t>If you have the title, you’re expected to be a leader.</a:t>
            </a:r>
          </a:p>
          <a:p>
            <a:pPr marL="0" indent="0">
              <a:buNone/>
            </a:pPr>
            <a:r>
              <a:rPr lang="en-US" sz="2400" dirty="0">
                <a:effectLst/>
                <a:latin typeface="-apple-system"/>
              </a:rPr>
              <a:t>Align with the team mission and goals</a:t>
            </a:r>
          </a:p>
          <a:p>
            <a:pPr marL="0" indent="0">
              <a:buNone/>
            </a:pPr>
            <a:r>
              <a:rPr lang="en-US" sz="2400" dirty="0">
                <a:effectLst/>
                <a:latin typeface="-apple-system"/>
              </a:rPr>
              <a:t>Tone setter (not always most talented)</a:t>
            </a:r>
          </a:p>
          <a:p>
            <a:pPr marL="0" indent="0">
              <a:buNone/>
            </a:pPr>
            <a:r>
              <a:rPr lang="en-US" sz="2400" dirty="0">
                <a:effectLst/>
                <a:latin typeface="-apple-system"/>
              </a:rPr>
              <a:t>Lead by example</a:t>
            </a:r>
          </a:p>
          <a:p>
            <a:pPr marL="0" indent="0">
              <a:buNone/>
            </a:pPr>
            <a:r>
              <a:rPr lang="en-US" sz="2400" dirty="0">
                <a:effectLst/>
                <a:latin typeface="-apple-system"/>
              </a:rPr>
              <a:t>Don’t overstep</a:t>
            </a:r>
          </a:p>
          <a:p>
            <a:pPr marL="0" indent="0">
              <a:buNone/>
            </a:pPr>
            <a:r>
              <a:rPr lang="en-US" sz="2400" dirty="0">
                <a:effectLst/>
                <a:latin typeface="-apple-system"/>
              </a:rPr>
              <a:t>Ask for help</a:t>
            </a:r>
          </a:p>
          <a:p>
            <a:pPr marL="0" indent="0">
              <a:buNone/>
            </a:pPr>
            <a:r>
              <a:rPr lang="en-US" sz="2400" dirty="0">
                <a:effectLst/>
                <a:latin typeface="-apple-system"/>
              </a:rPr>
              <a:t>Help identify and create other leaders</a:t>
            </a:r>
          </a:p>
          <a:p>
            <a:pPr marL="0" indent="0">
              <a:buNone/>
            </a:pPr>
            <a:r>
              <a:rPr lang="en-US" sz="2400" dirty="0">
                <a:effectLst/>
                <a:latin typeface="-apple-system"/>
              </a:rPr>
              <a:t>Read “Good to Great” and other leadership books</a:t>
            </a:r>
          </a:p>
        </p:txBody>
      </p:sp>
      <p:pic>
        <p:nvPicPr>
          <p:cNvPr id="2050" name="Picture 2" descr="The First Follower: What every leader must know about it">
            <a:extLst>
              <a:ext uri="{FF2B5EF4-FFF2-40B4-BE49-F238E27FC236}">
                <a16:creationId xmlns:a16="http://schemas.microsoft.com/office/drawing/2014/main" id="{8DBB2379-A4CF-795C-7D7F-0EEFBCC998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301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829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4" name="Rectangle 1033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Team Leader Showing The Way | New Biz A leader holding flag, leading team, and showing direction. cult followers stock illustrations">
            <a:extLst>
              <a:ext uri="{FF2B5EF4-FFF2-40B4-BE49-F238E27FC236}">
                <a16:creationId xmlns:a16="http://schemas.microsoft.com/office/drawing/2014/main" id="{77494C1E-1001-8243-BF38-2904C55328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3" b="-1"/>
          <a:stretch>
            <a:fillRect/>
          </a:stretch>
        </p:blipFill>
        <p:spPr bwMode="auto">
          <a:xfrm>
            <a:off x="2522356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7" name="Rectangle 1036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3BAB0A-96E6-E6F2-9F2E-CB4D2419F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>
            <a:normAutofit/>
          </a:bodyPr>
          <a:lstStyle/>
          <a:p>
            <a:r>
              <a:rPr lang="en-US" sz="4000"/>
              <a:t>Where are the followers?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DF15B-8ED8-B6A6-61C9-182F5373F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" y="2032000"/>
            <a:ext cx="4541520" cy="4632960"/>
          </a:xfrm>
        </p:spPr>
        <p:txBody>
          <a:bodyPr>
            <a:normAutofit/>
          </a:bodyPr>
          <a:lstStyle/>
          <a:p>
            <a:r>
              <a:rPr lang="en-US" sz="2400" dirty="0"/>
              <a:t>You can’t lead yourself – who are you leading?</a:t>
            </a:r>
          </a:p>
          <a:p>
            <a:r>
              <a:rPr lang="en-US" sz="2400" dirty="0"/>
              <a:t>Followers follow when they </a:t>
            </a:r>
          </a:p>
          <a:p>
            <a:pPr lvl="1"/>
            <a:r>
              <a:rPr lang="en-US" dirty="0"/>
              <a:t>Respect the leader</a:t>
            </a:r>
          </a:p>
          <a:p>
            <a:pPr lvl="1"/>
            <a:r>
              <a:rPr lang="en-US" dirty="0"/>
              <a:t>Trust the leader</a:t>
            </a:r>
          </a:p>
          <a:p>
            <a:pPr lvl="1"/>
            <a:r>
              <a:rPr lang="en-US" dirty="0"/>
              <a:t>Are appreciated for their work</a:t>
            </a:r>
          </a:p>
          <a:p>
            <a:pPr lvl="1"/>
            <a:r>
              <a:rPr lang="en-US" dirty="0"/>
              <a:t>Know they are contributing to the goal</a:t>
            </a:r>
          </a:p>
          <a:p>
            <a:r>
              <a:rPr lang="en-US" dirty="0"/>
              <a:t>Vocalize publicly!</a:t>
            </a:r>
          </a:p>
        </p:txBody>
      </p:sp>
    </p:spTree>
    <p:extLst>
      <p:ext uri="{BB962C8B-B14F-4D97-AF65-F5344CB8AC3E}">
        <p14:creationId xmlns:p14="http://schemas.microsoft.com/office/powerpoint/2010/main" val="295711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AA06D-9C9A-5187-33B8-1586D44C5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8A9F1-AF64-68D7-7BE9-92E24783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1098" y="313864"/>
            <a:ext cx="6625302" cy="145405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Leaders Find Future Leaders</a:t>
            </a:r>
          </a:p>
        </p:txBody>
      </p:sp>
      <p:pic>
        <p:nvPicPr>
          <p:cNvPr id="7" name="Graphic 6" descr="Connections">
            <a:extLst>
              <a:ext uri="{FF2B5EF4-FFF2-40B4-BE49-F238E27FC236}">
                <a16:creationId xmlns:a16="http://schemas.microsoft.com/office/drawing/2014/main" id="{5E55F389-A8B9-F822-F26B-25E171188A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7CB5F-F9ED-8327-D70B-714E89B73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3" y="1635760"/>
            <a:ext cx="5745825" cy="4425211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Everyone has a combination role of leader/follower in different amounts.</a:t>
            </a:r>
          </a:p>
          <a:p>
            <a:r>
              <a:rPr lang="en-US" sz="3200" dirty="0">
                <a:solidFill>
                  <a:schemeClr val="tx2"/>
                </a:solidFill>
              </a:rPr>
              <a:t>Pay attention to those who others gravitate to and give them positive tasks to complete with a team.</a:t>
            </a:r>
          </a:p>
          <a:p>
            <a:r>
              <a:rPr lang="en-US" sz="3200" dirty="0">
                <a:solidFill>
                  <a:schemeClr val="tx2"/>
                </a:solidFill>
              </a:rPr>
              <a:t>Be careful to spread the love and not to rely too much on the same one or two people in this role.</a:t>
            </a:r>
          </a:p>
        </p:txBody>
      </p:sp>
    </p:spTree>
    <p:extLst>
      <p:ext uri="{BB962C8B-B14F-4D97-AF65-F5344CB8AC3E}">
        <p14:creationId xmlns:p14="http://schemas.microsoft.com/office/powerpoint/2010/main" val="1180990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932268-8593-C0DC-370E-2BF0C40EA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/>
              <a:t>Integrity</a:t>
            </a:r>
          </a:p>
        </p:txBody>
      </p:sp>
      <p:pic>
        <p:nvPicPr>
          <p:cNvPr id="5" name="Picture 4" descr="One in a crowd">
            <a:extLst>
              <a:ext uri="{FF2B5EF4-FFF2-40B4-BE49-F238E27FC236}">
                <a16:creationId xmlns:a16="http://schemas.microsoft.com/office/drawing/2014/main" id="{3798DCB7-2128-B3ED-0505-C52C0BFCAF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28" r="20438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14714-3110-C56B-5A62-11ED55481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0" i="0" dirty="0">
                <a:effectLst/>
                <a:latin typeface="Google Sans"/>
              </a:rPr>
              <a:t>Integrity in leadership means consistently acting with honesty, ethical principles, and accountability, aligning actions with words and upholding values, even when faced with challenges. </a:t>
            </a:r>
          </a:p>
          <a:p>
            <a:pPr marL="0" indent="0">
              <a:buNone/>
            </a:pPr>
            <a:endParaRPr lang="en-US" sz="2400" dirty="0">
              <a:latin typeface="Google Sans"/>
            </a:endParaRPr>
          </a:p>
          <a:p>
            <a:pPr marL="0" indent="0">
              <a:buNone/>
            </a:pPr>
            <a:r>
              <a:rPr lang="en-US" sz="2400" dirty="0">
                <a:effectLst/>
                <a:latin typeface="-apple-system"/>
              </a:rPr>
              <a:t>Integrity is what you do when no one is watching.</a:t>
            </a:r>
          </a:p>
          <a:p>
            <a:pPr marL="0" indent="0">
              <a:buNone/>
            </a:pPr>
            <a:r>
              <a:rPr lang="en-US" sz="2400" dirty="0">
                <a:effectLst/>
                <a:latin typeface="-apple-system"/>
              </a:rPr>
              <a:t>Having integrity will not always make you popular and will often make you a target.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66879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3ECBE1F1-D69B-4AFA-ABD5-8E41720E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olorful carved figures of humans">
            <a:extLst>
              <a:ext uri="{FF2B5EF4-FFF2-40B4-BE49-F238E27FC236}">
                <a16:creationId xmlns:a16="http://schemas.microsoft.com/office/drawing/2014/main" id="{056306DF-3D6C-6D2B-ED4A-5CF5617A870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012" r="21779" b="-1"/>
          <a:stretch/>
        </p:blipFill>
        <p:spPr>
          <a:xfrm>
            <a:off x="-1" y="-2"/>
            <a:ext cx="5410198" cy="6858002"/>
          </a:xfrm>
          <a:prstGeom prst="rect">
            <a:avLst/>
          </a:prstGeom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197" y="-1"/>
            <a:ext cx="6781802" cy="2286000"/>
          </a:xfrm>
          <a:prstGeom prst="rect">
            <a:avLst/>
          </a:prstGeom>
          <a:ln>
            <a:noFill/>
          </a:ln>
          <a:effectLst>
            <a:outerShdw blurRad="355600" dist="152400" sx="95000" sy="95000" algn="t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0E8100-CA6B-85AF-5B1B-06CDC2F39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317" y="405685"/>
            <a:ext cx="5464968" cy="1559301"/>
          </a:xfrm>
        </p:spPr>
        <p:txBody>
          <a:bodyPr>
            <a:normAutofit/>
          </a:bodyPr>
          <a:lstStyle/>
          <a:p>
            <a:r>
              <a:rPr lang="en-US" sz="4000"/>
              <a:t>Team Dynamics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4C047-05DB-D988-9069-6CF87BF4B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317" y="2743200"/>
            <a:ext cx="5247340" cy="3496878"/>
          </a:xfrm>
        </p:spPr>
        <p:txBody>
          <a:bodyPr anchor="ctr">
            <a:normAutofit/>
          </a:bodyPr>
          <a:lstStyle/>
          <a:p>
            <a:r>
              <a:rPr lang="en-US" sz="2000" dirty="0">
                <a:effectLst/>
                <a:latin typeface="-apple-system"/>
              </a:rPr>
              <a:t>No hazing. No bullying. No othering. </a:t>
            </a:r>
          </a:p>
          <a:p>
            <a:r>
              <a:rPr lang="en-US" sz="2000" dirty="0">
                <a:effectLst/>
                <a:latin typeface="-apple-system"/>
              </a:rPr>
              <a:t>This is a family and sometimes </a:t>
            </a:r>
            <a:r>
              <a:rPr lang="en-US" sz="2000" dirty="0">
                <a:latin typeface="-apple-system"/>
              </a:rPr>
              <a:t>fills a role better than the </a:t>
            </a:r>
            <a:r>
              <a:rPr lang="en-US" sz="2000" dirty="0">
                <a:effectLst/>
                <a:latin typeface="-apple-system"/>
              </a:rPr>
              <a:t>family you’re born into.</a:t>
            </a:r>
          </a:p>
          <a:p>
            <a:r>
              <a:rPr lang="en-US" sz="2000" dirty="0">
                <a:effectLst/>
                <a:latin typeface="-apple-system"/>
              </a:rPr>
              <a:t>The success of your new people equals the success of your team. </a:t>
            </a:r>
          </a:p>
          <a:p>
            <a:r>
              <a:rPr lang="en-US" sz="2000" dirty="0">
                <a:effectLst/>
                <a:latin typeface="-apple-system"/>
              </a:rPr>
              <a:t>Address issues when they are small</a:t>
            </a:r>
          </a:p>
          <a:p>
            <a:r>
              <a:rPr lang="en-US" sz="2000" dirty="0">
                <a:latin typeface="-apple-system"/>
              </a:rPr>
              <a:t>Vegas – to a point</a:t>
            </a:r>
            <a:endParaRPr lang="en-US" sz="2000" dirty="0">
              <a:effectLst/>
              <a:latin typeface="-apple-system"/>
            </a:endParaRPr>
          </a:p>
          <a:p>
            <a:r>
              <a:rPr lang="en-US" sz="2000" dirty="0">
                <a:latin typeface="-apple-system"/>
              </a:rPr>
              <a:t>Personality Tests - True Colors Test at usacheer.org/</a:t>
            </a:r>
            <a:r>
              <a:rPr lang="en-US" sz="2000" dirty="0" err="1">
                <a:latin typeface="-apple-system"/>
              </a:rPr>
              <a:t>ihscco</a:t>
            </a:r>
            <a:endParaRPr lang="en-US" sz="2000" dirty="0">
              <a:effectLst/>
              <a:latin typeface="-apple-system"/>
            </a:endParaRP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92335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283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-apple-system</vt:lpstr>
      <vt:lpstr>Aptos</vt:lpstr>
      <vt:lpstr>Aptos Display</vt:lpstr>
      <vt:lpstr>Arial</vt:lpstr>
      <vt:lpstr>Google Sans</vt:lpstr>
      <vt:lpstr>Office Theme</vt:lpstr>
      <vt:lpstr>Team Leadership</vt:lpstr>
      <vt:lpstr>Being/Becoming a Leader</vt:lpstr>
      <vt:lpstr>Where are the followers?</vt:lpstr>
      <vt:lpstr>Leaders Find Future Leaders</vt:lpstr>
      <vt:lpstr>Integrity</vt:lpstr>
      <vt:lpstr>Team Dynamics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Lord</dc:creator>
  <cp:lastModifiedBy>Jim Lord</cp:lastModifiedBy>
  <cp:revision>1</cp:revision>
  <dcterms:created xsi:type="dcterms:W3CDTF">2025-04-06T14:40:48Z</dcterms:created>
  <dcterms:modified xsi:type="dcterms:W3CDTF">2025-11-15T14:31:08Z</dcterms:modified>
</cp:coreProperties>
</file>